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61" r:id="rId2"/>
    <p:sldId id="457" r:id="rId3"/>
    <p:sldId id="638" r:id="rId4"/>
    <p:sldId id="639" r:id="rId5"/>
    <p:sldId id="668" r:id="rId6"/>
    <p:sldId id="669" r:id="rId7"/>
    <p:sldId id="670" r:id="rId8"/>
    <p:sldId id="673" r:id="rId9"/>
    <p:sldId id="697" r:id="rId10"/>
    <p:sldId id="698" r:id="rId11"/>
    <p:sldId id="699" r:id="rId12"/>
    <p:sldId id="674" r:id="rId13"/>
    <p:sldId id="50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>
      <p:cViewPr varScale="1">
        <p:scale>
          <a:sx n="97" d="100"/>
          <a:sy n="97" d="100"/>
        </p:scale>
        <p:origin x="1075" y="8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975D72EE-387F-487B-B331-3A34F7119C8B}"/>
    <pc:docChg chg="modSld">
      <pc:chgData name="Keios Starqua" userId="8cf9fb8f937025db" providerId="LiveId" clId="{975D72EE-387F-487B-B331-3A34F7119C8B}" dt="2021-10-27T07:30:51.030" v="4" actId="167"/>
      <pc:docMkLst>
        <pc:docMk/>
      </pc:docMkLst>
      <pc:sldChg chg="modSp mod">
        <pc:chgData name="Keios Starqua" userId="8cf9fb8f937025db" providerId="LiveId" clId="{975D72EE-387F-487B-B331-3A34F7119C8B}" dt="2021-10-27T07:09:42.316" v="0" actId="167"/>
        <pc:sldMkLst>
          <pc:docMk/>
          <pc:sldMk cId="3794638979" sldId="639"/>
        </pc:sldMkLst>
        <pc:picChg chg="ord">
          <ac:chgData name="Keios Starqua" userId="8cf9fb8f937025db" providerId="LiveId" clId="{975D72EE-387F-487B-B331-3A34F7119C8B}" dt="2021-10-27T07:09:42.316" v="0" actId="167"/>
          <ac:picMkLst>
            <pc:docMk/>
            <pc:sldMk cId="3794638979" sldId="639"/>
            <ac:picMk id="3" creationId="{63DA0B3F-51F1-4166-80C4-62BA6CA9B38B}"/>
          </ac:picMkLst>
        </pc:picChg>
      </pc:sldChg>
      <pc:sldChg chg="modSp mod">
        <pc:chgData name="Keios Starqua" userId="8cf9fb8f937025db" providerId="LiveId" clId="{975D72EE-387F-487B-B331-3A34F7119C8B}" dt="2021-10-27T07:15:51.966" v="1" actId="167"/>
        <pc:sldMkLst>
          <pc:docMk/>
          <pc:sldMk cId="1653357068" sldId="670"/>
        </pc:sldMkLst>
        <pc:picChg chg="ord">
          <ac:chgData name="Keios Starqua" userId="8cf9fb8f937025db" providerId="LiveId" clId="{975D72EE-387F-487B-B331-3A34F7119C8B}" dt="2021-10-27T07:15:51.966" v="1" actId="167"/>
          <ac:picMkLst>
            <pc:docMk/>
            <pc:sldMk cId="1653357068" sldId="670"/>
            <ac:picMk id="3" creationId="{0B4A12A0-8173-42C5-A82D-355715C66697}"/>
          </ac:picMkLst>
        </pc:picChg>
      </pc:sldChg>
      <pc:sldChg chg="modSp mod">
        <pc:chgData name="Keios Starqua" userId="8cf9fb8f937025db" providerId="LiveId" clId="{975D72EE-387F-487B-B331-3A34F7119C8B}" dt="2021-10-27T07:25:59.888" v="2" actId="167"/>
        <pc:sldMkLst>
          <pc:docMk/>
          <pc:sldMk cId="540759852" sldId="673"/>
        </pc:sldMkLst>
        <pc:picChg chg="ord">
          <ac:chgData name="Keios Starqua" userId="8cf9fb8f937025db" providerId="LiveId" clId="{975D72EE-387F-487B-B331-3A34F7119C8B}" dt="2021-10-27T07:25:59.888" v="2" actId="167"/>
          <ac:picMkLst>
            <pc:docMk/>
            <pc:sldMk cId="540759852" sldId="673"/>
            <ac:picMk id="3" creationId="{68E946EB-EAFD-4171-B5A6-FAECD0986A9D}"/>
          </ac:picMkLst>
        </pc:picChg>
      </pc:sldChg>
      <pc:sldChg chg="modSp mod">
        <pc:chgData name="Keios Starqua" userId="8cf9fb8f937025db" providerId="LiveId" clId="{975D72EE-387F-487B-B331-3A34F7119C8B}" dt="2021-10-27T07:29:16.034" v="3" actId="167"/>
        <pc:sldMkLst>
          <pc:docMk/>
          <pc:sldMk cId="1850318990" sldId="697"/>
        </pc:sldMkLst>
        <pc:picChg chg="ord">
          <ac:chgData name="Keios Starqua" userId="8cf9fb8f937025db" providerId="LiveId" clId="{975D72EE-387F-487B-B331-3A34F7119C8B}" dt="2021-10-27T07:29:16.034" v="3" actId="167"/>
          <ac:picMkLst>
            <pc:docMk/>
            <pc:sldMk cId="1850318990" sldId="697"/>
            <ac:picMk id="5" creationId="{CC8BD973-7256-4AAA-A815-B4B2723F341B}"/>
          </ac:picMkLst>
        </pc:picChg>
      </pc:sldChg>
      <pc:sldChg chg="modSp mod">
        <pc:chgData name="Keios Starqua" userId="8cf9fb8f937025db" providerId="LiveId" clId="{975D72EE-387F-487B-B331-3A34F7119C8B}" dt="2021-10-27T07:30:51.030" v="4" actId="167"/>
        <pc:sldMkLst>
          <pc:docMk/>
          <pc:sldMk cId="1207888804" sldId="698"/>
        </pc:sldMkLst>
        <pc:picChg chg="ord">
          <ac:chgData name="Keios Starqua" userId="8cf9fb8f937025db" providerId="LiveId" clId="{975D72EE-387F-487B-B331-3A34F7119C8B}" dt="2021-10-27T07:30:51.030" v="4" actId="167"/>
          <ac:picMkLst>
            <pc:docMk/>
            <pc:sldMk cId="1207888804" sldId="698"/>
            <ac:picMk id="3" creationId="{66ECD86B-1D2D-4593-B178-86EFA2F5D9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F1AE-C9E3-4855-8384-3519135F4987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37420-7D57-431D-A042-714C4F8A4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5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1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5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3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7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60A04-EBE5-4BA7-9B11-D34CCFDEFEC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oannguyenthanh1978@g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91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910"/>
            <a:ext cx="8458200" cy="487925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pPr>
              <a:lnSpc>
                <a:spcPct val="200000"/>
              </a:lnSpc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Email:  </a:t>
            </a:r>
            <a:r>
              <a:rPr lang="vi-VN" dirty="0">
                <a:latin typeface="Times New Roman" pitchFamily="18" charset="0"/>
                <a:cs typeface="Times New Roman" pitchFamily="18" charset="0"/>
                <a:hlinkClick r:id="rId2"/>
              </a:rPr>
              <a:t>loannguyenthanh1978@gmail.com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CD86B-1D2D-4593-B178-86EFA2F5D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357312"/>
            <a:ext cx="8305800" cy="414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1D970-6445-48E9-8208-5B1232365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895600"/>
            <a:ext cx="457200" cy="2605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072A5-90F7-4F09-AA6A-208054D86028}"/>
              </a:ext>
            </a:extLst>
          </p:cNvPr>
          <p:cNvSpPr txBox="1"/>
          <p:nvPr/>
        </p:nvSpPr>
        <p:spPr>
          <a:xfrm>
            <a:off x="1752600" y="134005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MANAGING A CONVERSATION</a:t>
            </a:r>
          </a:p>
        </p:txBody>
      </p:sp>
      <p:pic>
        <p:nvPicPr>
          <p:cNvPr id="5" name="Track 33">
            <a:hlinkClick r:id="" action="ppaction://media"/>
            <a:extLst>
              <a:ext uri="{FF2B5EF4-FFF2-40B4-BE49-F238E27FC236}">
                <a16:creationId xmlns:a16="http://schemas.microsoft.com/office/drawing/2014/main" id="{7FEED9AC-5616-41CA-AE46-95FF54FD58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2400" y="167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8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74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0D2B5D-B4A0-476B-8DB6-6325380C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819400"/>
            <a:ext cx="465175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0D754-3F8B-4C12-BE30-66658CC52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14400"/>
            <a:ext cx="8458200" cy="441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4ED8C8-C14D-4120-AA35-FA3AF2E7745B}"/>
              </a:ext>
            </a:extLst>
          </p:cNvPr>
          <p:cNvSpPr txBox="1"/>
          <p:nvPr/>
        </p:nvSpPr>
        <p:spPr>
          <a:xfrm>
            <a:off x="1752600" y="134005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MANAGING A CONVERSATION</a:t>
            </a:r>
          </a:p>
        </p:txBody>
      </p:sp>
      <p:pic>
        <p:nvPicPr>
          <p:cNvPr id="5" name="Track 33">
            <a:hlinkClick r:id="" action="ppaction://media"/>
            <a:extLst>
              <a:ext uri="{FF2B5EF4-FFF2-40B4-BE49-F238E27FC236}">
                <a16:creationId xmlns:a16="http://schemas.microsoft.com/office/drawing/2014/main" id="{98A72BA0-E53D-4EE9-A0F8-1E9B0A3BAC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2400" y="91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6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74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C89CB0-7E55-4406-A941-EF00DB66BF9C}"/>
              </a:ext>
            </a:extLst>
          </p:cNvPr>
          <p:cNvSpPr txBox="1"/>
          <p:nvPr/>
        </p:nvSpPr>
        <p:spPr>
          <a:xfrm>
            <a:off x="457200" y="588088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MANAGING A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12368-C73A-45C4-ABD3-2F670D357F33}"/>
              </a:ext>
            </a:extLst>
          </p:cNvPr>
          <p:cNvSpPr txBox="1"/>
          <p:nvPr/>
        </p:nvSpPr>
        <p:spPr>
          <a:xfrm>
            <a:off x="457200" y="3313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LANGUAGE 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4EA6F-F60A-4DA0-AEA5-E8C673323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4" y="1139687"/>
            <a:ext cx="4343400" cy="57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F6D1B-F2F3-4234-A247-56DE1169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520687"/>
            <a:ext cx="4343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51389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B362F-5CB9-4073-9E18-D15FECB7B8CA}"/>
              </a:ext>
            </a:extLst>
          </p:cNvPr>
          <p:cNvSpPr txBox="1"/>
          <p:nvPr/>
        </p:nvSpPr>
        <p:spPr>
          <a:xfrm>
            <a:off x="228600" y="2743200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https://www.youtube.com/watch?v=2PCgztYXnxk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B6CA0-5EA5-4FB5-8702-62AFA752153E}"/>
              </a:ext>
            </a:extLst>
          </p:cNvPr>
          <p:cNvSpPr txBox="1"/>
          <p:nvPr/>
        </p:nvSpPr>
        <p:spPr>
          <a:xfrm>
            <a:off x="228600" y="21336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English conversation: Medical problems and advice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B77F1-E22B-4A9E-BEF3-D67D67CB9647}"/>
              </a:ext>
            </a:extLst>
          </p:cNvPr>
          <p:cNvSpPr txBox="1"/>
          <p:nvPr/>
        </p:nvSpPr>
        <p:spPr>
          <a:xfrm>
            <a:off x="228600" y="3286090"/>
            <a:ext cx="723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https://www.youtube.com/watch?v=lmYOtkY1A8Y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91AFB-BB86-4160-86B7-D78081BB6FE8}"/>
              </a:ext>
            </a:extLst>
          </p:cNvPr>
          <p:cNvSpPr txBox="1"/>
          <p:nvPr/>
        </p:nvSpPr>
        <p:spPr>
          <a:xfrm>
            <a:off x="228600" y="3828980"/>
            <a:ext cx="7771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https://www.youtube.com/watch?v=thNkJDhTWEM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6823C8-70FA-493E-A67A-A3F7326E1A57}"/>
              </a:ext>
            </a:extLst>
          </p:cNvPr>
          <p:cNvSpPr txBox="1"/>
          <p:nvPr/>
        </p:nvSpPr>
        <p:spPr>
          <a:xfrm>
            <a:off x="185225" y="5486400"/>
            <a:ext cx="739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https://www.youtube.com/watch?v=hqt3mRgaA5g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4A2848-FD33-4875-9214-0ED1D2C2E3FE}"/>
              </a:ext>
            </a:extLst>
          </p:cNvPr>
          <p:cNvSpPr txBox="1"/>
          <p:nvPr/>
        </p:nvSpPr>
        <p:spPr>
          <a:xfrm>
            <a:off x="178191" y="5048181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Speaking: Managing the cost of living</a:t>
            </a:r>
          </a:p>
        </p:txBody>
      </p:sp>
    </p:spTree>
    <p:extLst>
      <p:ext uri="{BB962C8B-B14F-4D97-AF65-F5344CB8AC3E}">
        <p14:creationId xmlns:p14="http://schemas.microsoft.com/office/powerpoint/2010/main" val="55190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60876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UNIT 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400" y="2133600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VOCABULARY PLUS</a:t>
            </a:r>
          </a:p>
        </p:txBody>
      </p:sp>
      <p:sp>
        <p:nvSpPr>
          <p:cNvPr id="3" name="AutoShape 2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Caution Vintage Metal Tin Signs Dangerous Metal Poster Warning Retro Plaque  Wall Decoration|Plaques &amp; Signs| - AliExpres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DD32A-2F1B-40CD-A73C-03A37CB798A2}"/>
              </a:ext>
            </a:extLst>
          </p:cNvPr>
          <p:cNvSpPr txBox="1"/>
          <p:nvPr/>
        </p:nvSpPr>
        <p:spPr>
          <a:xfrm>
            <a:off x="152400" y="1282148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Lesson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327D5-34D5-4159-B783-4CE2FD2E407D}"/>
              </a:ext>
            </a:extLst>
          </p:cNvPr>
          <p:cNvSpPr txBox="1"/>
          <p:nvPr/>
        </p:nvSpPr>
        <p:spPr>
          <a:xfrm>
            <a:off x="2504661" y="3215336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244784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lth problems">
            <a:extLst>
              <a:ext uri="{FF2B5EF4-FFF2-40B4-BE49-F238E27FC236}">
                <a16:creationId xmlns:a16="http://schemas.microsoft.com/office/drawing/2014/main" id="{58E1B73F-257B-4DC4-B44A-7B6CA1C5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305800" cy="532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3A6CE0-816A-487E-8858-2E892D3262FC}"/>
              </a:ext>
            </a:extLst>
          </p:cNvPr>
          <p:cNvSpPr txBox="1"/>
          <p:nvPr/>
        </p:nvSpPr>
        <p:spPr>
          <a:xfrm>
            <a:off x="-228600" y="13252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VOCABULARY PLUS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4B085-49F5-4DFA-A36B-40667A62FE97}"/>
              </a:ext>
            </a:extLst>
          </p:cNvPr>
          <p:cNvSpPr txBox="1"/>
          <p:nvPr/>
        </p:nvSpPr>
        <p:spPr>
          <a:xfrm>
            <a:off x="2209800" y="676293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2302603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A0B3F-51F1-4166-80C4-62BA6CA9B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2935"/>
            <a:ext cx="8610600" cy="5581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898C8-9C80-4498-BABE-74C23FA8D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1662112"/>
            <a:ext cx="7239000" cy="4942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EF9199-1980-4AA7-9FA4-098D9B4252BA}"/>
              </a:ext>
            </a:extLst>
          </p:cNvPr>
          <p:cNvSpPr txBox="1"/>
          <p:nvPr/>
        </p:nvSpPr>
        <p:spPr>
          <a:xfrm>
            <a:off x="0" y="53441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LISTENING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A69E6-B48C-460A-91ED-95C77D21C62A}"/>
              </a:ext>
            </a:extLst>
          </p:cNvPr>
          <p:cNvSpPr txBox="1"/>
          <p:nvPr/>
        </p:nvSpPr>
        <p:spPr>
          <a:xfrm>
            <a:off x="2362200" y="253495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</a:p>
        </p:txBody>
      </p:sp>
      <p:pic>
        <p:nvPicPr>
          <p:cNvPr id="8" name="Track 31">
            <a:hlinkClick r:id="" action="ppaction://media"/>
            <a:extLst>
              <a:ext uri="{FF2B5EF4-FFF2-40B4-BE49-F238E27FC236}">
                <a16:creationId xmlns:a16="http://schemas.microsoft.com/office/drawing/2014/main" id="{0F506407-9764-46F2-93A4-182B8BC92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7400" y="10229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5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A7D34B-175A-4748-9565-26F8741B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12536"/>
            <a:ext cx="2895600" cy="2792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0DDD6-E1D9-465A-9D83-01A7019E7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18" y="1295400"/>
            <a:ext cx="8505382" cy="5395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010EE6-3526-421A-B324-ADD36A1C8FE8}"/>
              </a:ext>
            </a:extLst>
          </p:cNvPr>
          <p:cNvSpPr txBox="1"/>
          <p:nvPr/>
        </p:nvSpPr>
        <p:spPr>
          <a:xfrm>
            <a:off x="-9939" y="40189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VOCABULARY PLUS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8BFF7-78B7-4912-B478-04079A740BC6}"/>
              </a:ext>
            </a:extLst>
          </p:cNvPr>
          <p:cNvSpPr txBox="1"/>
          <p:nvPr/>
        </p:nvSpPr>
        <p:spPr>
          <a:xfrm>
            <a:off x="2209800" y="525959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Health phrases</a:t>
            </a:r>
          </a:p>
        </p:txBody>
      </p:sp>
    </p:spTree>
    <p:extLst>
      <p:ext uri="{BB962C8B-B14F-4D97-AF65-F5344CB8AC3E}">
        <p14:creationId xmlns:p14="http://schemas.microsoft.com/office/powerpoint/2010/main" val="6075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F1BCA-25AE-4E24-91B3-7A2427C5A382}"/>
              </a:ext>
            </a:extLst>
          </p:cNvPr>
          <p:cNvSpPr txBox="1"/>
          <p:nvPr/>
        </p:nvSpPr>
        <p:spPr>
          <a:xfrm>
            <a:off x="1600200" y="36443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Health phrases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104F0-9A73-4B24-960D-3BAAD74373A4}"/>
              </a:ext>
            </a:extLst>
          </p:cNvPr>
          <p:cNvSpPr txBox="1"/>
          <p:nvPr/>
        </p:nvSpPr>
        <p:spPr>
          <a:xfrm>
            <a:off x="228600" y="80588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Feel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4A17D-43CE-407D-8B54-DEDACA606AC3}"/>
              </a:ext>
            </a:extLst>
          </p:cNvPr>
          <p:cNvSpPr txBox="1"/>
          <p:nvPr/>
        </p:nvSpPr>
        <p:spPr>
          <a:xfrm>
            <a:off x="228600" y="132910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Feel sick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49F08-91E9-4759-BEB2-56916A7FAE01}"/>
              </a:ext>
            </a:extLst>
          </p:cNvPr>
          <p:cNvSpPr txBox="1"/>
          <p:nvPr/>
        </p:nvSpPr>
        <p:spPr>
          <a:xfrm>
            <a:off x="228600" y="1852324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Feel well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07842-2BE7-46CC-BDAB-D6DCAABCC40E}"/>
              </a:ext>
            </a:extLst>
          </p:cNvPr>
          <p:cNvSpPr txBox="1"/>
          <p:nvPr/>
        </p:nvSpPr>
        <p:spPr>
          <a:xfrm>
            <a:off x="228600" y="2375544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Have a cold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635AE-1E97-4898-B5B8-660939E26679}"/>
              </a:ext>
            </a:extLst>
          </p:cNvPr>
          <p:cNvSpPr txBox="1"/>
          <p:nvPr/>
        </p:nvSpPr>
        <p:spPr>
          <a:xfrm>
            <a:off x="228600" y="2830274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Have the flu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4F205-65E0-480E-9BE7-819A5846A780}"/>
              </a:ext>
            </a:extLst>
          </p:cNvPr>
          <p:cNvSpPr txBox="1"/>
          <p:nvPr/>
        </p:nvSpPr>
        <p:spPr>
          <a:xfrm>
            <a:off x="228600" y="3353494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Have an illness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1B5B5-653D-4ADA-9E5B-A7AD4C1003F7}"/>
              </a:ext>
            </a:extLst>
          </p:cNvPr>
          <p:cNvSpPr txBox="1"/>
          <p:nvPr/>
        </p:nvSpPr>
        <p:spPr>
          <a:xfrm>
            <a:off x="228600" y="3863101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Have a 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93019-2DB3-40B3-BE52-31D1A4E0BFF3}"/>
              </a:ext>
            </a:extLst>
          </p:cNvPr>
          <p:cNvSpPr txBox="1"/>
          <p:nvPr/>
        </p:nvSpPr>
        <p:spPr>
          <a:xfrm>
            <a:off x="228600" y="4353374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Get better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AC286-D634-4EE7-9D90-326EC427E283}"/>
              </a:ext>
            </a:extLst>
          </p:cNvPr>
          <p:cNvSpPr txBox="1"/>
          <p:nvPr/>
        </p:nvSpPr>
        <p:spPr>
          <a:xfrm>
            <a:off x="228600" y="4794009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Get a cold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05D05F-926F-45FB-BF3D-1A6B3375FE90}"/>
              </a:ext>
            </a:extLst>
          </p:cNvPr>
          <p:cNvSpPr txBox="1"/>
          <p:nvPr/>
        </p:nvSpPr>
        <p:spPr>
          <a:xfrm>
            <a:off x="228600" y="5225243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Get the flu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32824-E640-4B43-AEBA-571B1D4C2CE5}"/>
              </a:ext>
            </a:extLst>
          </p:cNvPr>
          <p:cNvSpPr txBox="1"/>
          <p:nvPr/>
        </p:nvSpPr>
        <p:spPr>
          <a:xfrm>
            <a:off x="228600" y="5653738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Get sick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B5717-6BF7-4121-A6FA-474C445CDEED}"/>
              </a:ext>
            </a:extLst>
          </p:cNvPr>
          <p:cNvSpPr txBox="1"/>
          <p:nvPr/>
        </p:nvSpPr>
        <p:spPr>
          <a:xfrm>
            <a:off x="228600" y="6097112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Get an illness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DCA16-FB21-49E5-9CA9-A2A82EC1C43E}"/>
              </a:ext>
            </a:extLst>
          </p:cNvPr>
          <p:cNvSpPr txBox="1"/>
          <p:nvPr/>
        </p:nvSpPr>
        <p:spPr>
          <a:xfrm>
            <a:off x="4661454" y="784701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Get well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CC1AF-7B11-4A9A-A387-504E584BC7CD}"/>
              </a:ext>
            </a:extLst>
          </p:cNvPr>
          <p:cNvSpPr txBox="1"/>
          <p:nvPr/>
        </p:nvSpPr>
        <p:spPr>
          <a:xfrm>
            <a:off x="4661454" y="1273676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Go to the doctor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EBF227-2641-447D-A6D1-C88F8E475751}"/>
              </a:ext>
            </a:extLst>
          </p:cNvPr>
          <p:cNvSpPr txBox="1"/>
          <p:nvPr/>
        </p:nvSpPr>
        <p:spPr>
          <a:xfrm>
            <a:off x="4661454" y="175623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See the doctor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F4ADE-C636-4DCA-BB9E-FE1770654C09}"/>
              </a:ext>
            </a:extLst>
          </p:cNvPr>
          <p:cNvSpPr txBox="1"/>
          <p:nvPr/>
        </p:nvSpPr>
        <p:spPr>
          <a:xfrm>
            <a:off x="4697897" y="2255543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Take medicine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025F7-E916-4627-96A6-63CA7FF421B9}"/>
              </a:ext>
            </a:extLst>
          </p:cNvPr>
          <p:cNvSpPr txBox="1"/>
          <p:nvPr/>
        </p:nvSpPr>
        <p:spPr>
          <a:xfrm>
            <a:off x="4734340" y="2685408"/>
            <a:ext cx="472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Take a painkiller/painkillers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03CCDC-349C-4BB5-A506-A876BC5DD9CE}"/>
              </a:ext>
            </a:extLst>
          </p:cNvPr>
          <p:cNvSpPr txBox="1"/>
          <p:nvPr/>
        </p:nvSpPr>
        <p:spPr>
          <a:xfrm>
            <a:off x="4734340" y="319546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Take a pill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E5D19D-4E72-4E33-9CDB-246CB12B0B49}"/>
              </a:ext>
            </a:extLst>
          </p:cNvPr>
          <p:cNvSpPr txBox="1"/>
          <p:nvPr/>
        </p:nvSpPr>
        <p:spPr>
          <a:xfrm>
            <a:off x="4734340" y="3726385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Visit the doctor</a:t>
            </a:r>
          </a:p>
        </p:txBody>
      </p:sp>
    </p:spTree>
    <p:extLst>
      <p:ext uri="{BB962C8B-B14F-4D97-AF65-F5344CB8AC3E}">
        <p14:creationId xmlns:p14="http://schemas.microsoft.com/office/powerpoint/2010/main" val="21085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A12A0-8173-42C5-A82D-355715C6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"/>
            <a:ext cx="8001000" cy="6607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D423AC-2E03-47B0-898E-0B759E5F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76600"/>
            <a:ext cx="6781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5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946EB-EAFD-4171-B5A6-FAECD0986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96" y="685800"/>
            <a:ext cx="8126008" cy="568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FAC83-5CE6-44B3-8C04-01FE0F1BC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2971800"/>
            <a:ext cx="390525" cy="3200400"/>
          </a:xfrm>
          <a:prstGeom prst="rect">
            <a:avLst/>
          </a:prstGeom>
        </p:spPr>
      </p:pic>
      <p:pic>
        <p:nvPicPr>
          <p:cNvPr id="4" name="Track 32">
            <a:hlinkClick r:id="" action="ppaction://media"/>
            <a:extLst>
              <a:ext uri="{FF2B5EF4-FFF2-40B4-BE49-F238E27FC236}">
                <a16:creationId xmlns:a16="http://schemas.microsoft.com/office/drawing/2014/main" id="{EA147842-6296-4DBC-BBCF-B354F693D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6957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5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8BD973-7256-4AAA-A815-B4B2723F3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95401"/>
            <a:ext cx="8382000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D1631-2E92-4F11-8689-9D1E482D5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209800"/>
            <a:ext cx="8077200" cy="4615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AFA6C-DF83-4140-A5C6-4E340E831315}"/>
              </a:ext>
            </a:extLst>
          </p:cNvPr>
          <p:cNvSpPr txBox="1"/>
          <p:nvPr/>
        </p:nvSpPr>
        <p:spPr>
          <a:xfrm>
            <a:off x="1828800" y="576592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MANAGING A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A9E39-5D32-401F-B546-35BA2B1109D2}"/>
              </a:ext>
            </a:extLst>
          </p:cNvPr>
          <p:cNvSpPr txBox="1"/>
          <p:nvPr/>
        </p:nvSpPr>
        <p:spPr>
          <a:xfrm>
            <a:off x="457200" y="3313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LANGUAGE IN ACTION</a:t>
            </a:r>
          </a:p>
        </p:txBody>
      </p:sp>
      <p:pic>
        <p:nvPicPr>
          <p:cNvPr id="8" name="Track 33">
            <a:hlinkClick r:id="" action="ppaction://media"/>
            <a:extLst>
              <a:ext uri="{FF2B5EF4-FFF2-40B4-BE49-F238E27FC236}">
                <a16:creationId xmlns:a16="http://schemas.microsoft.com/office/drawing/2014/main" id="{44B764BB-EBD8-4A55-8CDD-66452AFBC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6200" y="559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74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184</Words>
  <Application>Microsoft Office PowerPoint</Application>
  <PresentationFormat>On-screen Show (4:3)</PresentationFormat>
  <Paragraphs>48</Paragraphs>
  <Slides>13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TEACHER’S PERSONAL INFORMATION</dc:title>
  <dc:creator>Loan Nguyen Thanh</dc:creator>
  <cp:lastModifiedBy>Keios Starqua</cp:lastModifiedBy>
  <cp:revision>166</cp:revision>
  <cp:lastPrinted>2020-12-27T23:35:12Z</cp:lastPrinted>
  <dcterms:created xsi:type="dcterms:W3CDTF">2020-12-23T03:59:56Z</dcterms:created>
  <dcterms:modified xsi:type="dcterms:W3CDTF">2021-10-27T07:31:17Z</dcterms:modified>
</cp:coreProperties>
</file>